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De Lafuente" userId="1a9b4745-a916-4d4d-aabf-c4847f47d24f" providerId="ADAL" clId="{FA17258B-F2ED-40D2-AB16-772F018366FF}"/>
    <pc:docChg chg="custSel modSld">
      <pc:chgData name="Marcos De Lafuente" userId="1a9b4745-a916-4d4d-aabf-c4847f47d24f" providerId="ADAL" clId="{FA17258B-F2ED-40D2-AB16-772F018366FF}" dt="2021-11-02T22:02:21.411" v="0" actId="478"/>
      <pc:docMkLst>
        <pc:docMk/>
      </pc:docMkLst>
      <pc:sldChg chg="delSp mod">
        <pc:chgData name="Marcos De Lafuente" userId="1a9b4745-a916-4d4d-aabf-c4847f47d24f" providerId="ADAL" clId="{FA17258B-F2ED-40D2-AB16-772F018366FF}" dt="2021-11-02T22:02:21.411" v="0" actId="478"/>
        <pc:sldMkLst>
          <pc:docMk/>
          <pc:sldMk cId="1794619290" sldId="256"/>
        </pc:sldMkLst>
        <pc:spChg chg="del">
          <ac:chgData name="Marcos De Lafuente" userId="1a9b4745-a916-4d4d-aabf-c4847f47d24f" providerId="ADAL" clId="{FA17258B-F2ED-40D2-AB16-772F018366FF}" dt="2021-11-02T22:02:21.411" v="0" actId="478"/>
          <ac:spMkLst>
            <pc:docMk/>
            <pc:sldMk cId="1794619290" sldId="256"/>
            <ac:spMk id="3" creationId="{BB2CED54-5105-4E2E-9D15-E26EC63466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430AF-E361-4133-9B3C-5FDEF32CC7D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4DCBD-36E6-4034-A60D-3A948C9C4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9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Git !</a:t>
            </a:r>
            <a:r>
              <a:rPr lang="en-US" dirty="0"/>
              <a:t>=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Git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a version control system that lets you manage and keep track of your source code history.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is a cloud-based hosting service that lets you manage Git repositories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4DCBD-36E6-4034-A60D-3A948C9C40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A02FB-B088-47AB-893F-3BCD5A1E0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CBBA7-63D1-466D-8A4F-C7F578FDF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0C7B9-6C20-4ABE-8844-13B5074E3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17ABB-A10D-45C5-9795-A9E4F9A2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6515A-6D31-4AD6-9DA7-BB03CDDB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FE87-ECE8-489A-8B05-CAC616FF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FC6BA-CE66-43AD-86CF-07DC417DA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FC57F-8C99-40CB-9247-568EF6D8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F1593-186E-47A3-A245-10343B21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33BED-0BB4-45A4-9EE0-D0BA87E0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7CBF7-AD28-4808-821C-CD1C47C3F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8BE3C-2912-4F48-A7D3-0A2E12E9D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4A62D-1D46-411B-B384-61B34E8F3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DCAF-80B5-4973-BE4A-45B68C20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3A2A4-77D1-49BF-97A9-2873F523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11C1-2D35-4DFB-B62A-86899365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980FB-5679-438F-BF4E-32F9870C2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BDB0A-C15B-40B3-AB35-02EED8F7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BFFDC-90F2-42DB-B996-703B5579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8C7A3-57F3-40BB-B4D4-0447C625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9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E1C2-808F-4286-9EBB-8ECEB8F9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52E0D-BCBA-4DCE-93EC-B91DA8CC0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E9A57-34C9-42B9-A9FF-78180E99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27A1-27BD-4DB9-8B14-706FA268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5F04-C197-4D70-B569-97826395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2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B0A1-563A-4E2F-B3D0-4BCFDDDA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9E58A-A619-417A-ACD3-1FFBA1F91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7D974-697B-4EB7-9D47-112F3453A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6A682-05DA-4784-A3C4-28F29533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C570B-6BF6-497B-ABA1-98B7EDBD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1E173-370A-4FA4-BC50-7A1D0A5D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8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8AD6-0703-479D-9EFB-7C874060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02749-3830-49B1-B600-8DB0268BE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C4F4A-9E88-4D38-BFFC-D9FC80466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9A29A-D540-43B7-8FE8-EFC6883DB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DF1E7-F51A-4F06-B4A8-137D9BC85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31A4E-6F79-4F27-8E5E-DFA9C808C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190E76-9DBB-4B41-9F5C-7597712B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7DA301-7859-40B6-ABE0-499138A69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0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B40D-E9E1-409B-ABAD-78E39D45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22B83-98C5-4A3F-9E2F-C11029E6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A4BE8-A2BB-4C45-B928-AE0B5F0B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75FF7-A781-4C2F-9D18-37BC269F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604EC-254A-43E7-B849-F8096AD2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C127A-EE97-4B92-AA59-67A1F05D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E2FA7-2D3B-4156-83BB-712A75D1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4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3211-7B9D-420D-93C7-27A53C8B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F1CC9-0844-4DE0-9B54-1F851118B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88597-6CD2-4062-BC81-EA34DD86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0487C-657C-4FB1-A602-BE27FF85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D1B0B-D282-4B7C-946B-7C5FC587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0EC3F-951E-431D-9BA1-F2D2980B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1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AEAE-2ADC-4A8A-ACDE-EF5D8ECC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02167-BCD8-4798-BE80-108B39612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25461-8623-4079-8AEC-3F395822E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213FD-96DB-4E90-AD20-664706CF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03030-AC0B-4E38-AEB1-7BA85D448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872E0-CB48-428D-B5DF-E6C4019F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5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75B45-B5CC-441B-AB6D-DE0ACE83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6517E-5290-490E-8071-AD699B917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3A4B0-7900-44EE-B53E-9E9E56599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4B956-2019-4A85-8EE3-5660F6743AE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3410F-854C-4973-9410-95E076E20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1688F-C5F8-4BC4-BCD4-3D67F0066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39E54-4A8A-4F93-9287-3341685397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6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s/guis" TargetMode="External"/><Relationship Id="rId3" Type="http://schemas.openxmlformats.org/officeDocument/2006/relationships/hyperlink" Target="https://www.geeksforgeeks.org/version-control-systems/" TargetMode="External"/><Relationship Id="rId7" Type="http://schemas.openxmlformats.org/officeDocument/2006/relationships/hyperlink" Target="https://launchdarkly.com/blog/git-branching-strategies-vs-trunk-based-development/" TargetMode="External"/><Relationship Id="rId2" Type="http://schemas.openxmlformats.org/officeDocument/2006/relationships/hyperlink" Target="https://about.gitlab.com/images/press/git-cheat-shee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uides.github.com/introduction/flow/" TargetMode="External"/><Relationship Id="rId5" Type="http://schemas.openxmlformats.org/officeDocument/2006/relationships/hyperlink" Target="https://git-scm.com/doc" TargetMode="External"/><Relationship Id="rId4" Type="http://schemas.openxmlformats.org/officeDocument/2006/relationships/hyperlink" Target="https://nvie.com/posts/a-successful-git-branching-mode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551A-F06C-4C64-957C-EA9D67A22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Version</a:t>
            </a:r>
            <a:r>
              <a:rPr lang="es-MX" dirty="0"/>
              <a:t>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61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E4F4-5FA1-413E-93F1-9DAA6440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Git </a:t>
            </a:r>
            <a:r>
              <a:rPr lang="es-MX" dirty="0" err="1"/>
              <a:t>branching</a:t>
            </a:r>
            <a:r>
              <a:rPr lang="es-MX" dirty="0"/>
              <a:t> </a:t>
            </a:r>
            <a:r>
              <a:rPr lang="es-MX" dirty="0" err="1"/>
              <a:t>model</a:t>
            </a:r>
            <a:br>
              <a:rPr lang="es-MX" dirty="0"/>
            </a:br>
            <a:r>
              <a:rPr lang="es-MX" sz="2000" i="1" dirty="0"/>
              <a:t>- time </a:t>
            </a:r>
            <a:r>
              <a:rPr lang="es-MX" sz="2000" i="1" dirty="0" err="1"/>
              <a:t>to</a:t>
            </a:r>
            <a:r>
              <a:rPr lang="es-MX" sz="2000" i="1" dirty="0"/>
              <a:t> </a:t>
            </a:r>
            <a:r>
              <a:rPr lang="es-MX" sz="2000" i="1" dirty="0" err="1"/>
              <a:t>work</a:t>
            </a:r>
            <a:endParaRPr lang="en-US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494D8-B1BC-440A-88D7-E88B27C2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91" y="1661866"/>
            <a:ext cx="4239217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4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28FC-929C-461A-8416-28A0B2E7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Tags</a:t>
            </a:r>
            <a:br>
              <a:rPr lang="es-MX" dirty="0"/>
            </a:br>
            <a:r>
              <a:rPr lang="es-MX" sz="2000" i="1" dirty="0"/>
              <a:t>final-copy-2-stable</a:t>
            </a:r>
            <a:endParaRPr lang="en-US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19093-B4FF-487B-8311-35C1600C1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167" y="1918126"/>
            <a:ext cx="5311666" cy="302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1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08AF-CE09-44A8-8843-A13061172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Reverting</a:t>
            </a:r>
            <a:r>
              <a:rPr lang="es-MX" dirty="0"/>
              <a:t> </a:t>
            </a:r>
            <a:r>
              <a:rPr lang="es-MX" dirty="0" err="1"/>
              <a:t>changes</a:t>
            </a:r>
            <a:r>
              <a:rPr lang="es-MX" sz="2000" dirty="0"/>
              <a:t> </a:t>
            </a:r>
            <a:br>
              <a:rPr lang="es-MX" sz="2000" dirty="0"/>
            </a:br>
            <a:r>
              <a:rPr lang="es-MX" sz="1800" i="1" dirty="0"/>
              <a:t>- </a:t>
            </a:r>
            <a:r>
              <a:rPr lang="es-MX" sz="2000" i="1" dirty="0"/>
              <a:t>Dijo mi mamá que siempre no.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4B73B-F337-439E-9733-C59B9235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651" y="2321180"/>
            <a:ext cx="5684698" cy="2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2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557C1-9D28-4783-9F56-87BFA7CB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Synchronizing</a:t>
            </a:r>
            <a:r>
              <a:rPr lang="es-MX" dirty="0"/>
              <a:t> </a:t>
            </a:r>
            <a:r>
              <a:rPr lang="es-MX" dirty="0" err="1"/>
              <a:t>repositories</a:t>
            </a:r>
            <a:br>
              <a:rPr lang="es-MX" dirty="0"/>
            </a:br>
            <a:r>
              <a:rPr lang="es-MX" sz="2000" i="1" dirty="0"/>
              <a:t>- </a:t>
            </a:r>
            <a:r>
              <a:rPr lang="es-MX" sz="2000" i="1" dirty="0" err="1"/>
              <a:t>finally</a:t>
            </a:r>
            <a:r>
              <a:rPr lang="es-MX" sz="2000" i="1" dirty="0"/>
              <a:t> </a:t>
            </a:r>
            <a:r>
              <a:rPr lang="es-MX" sz="2000" i="1" dirty="0" err="1"/>
              <a:t>it’s</a:t>
            </a:r>
            <a:r>
              <a:rPr lang="es-MX" sz="2000" i="1" dirty="0"/>
              <a:t> </a:t>
            </a:r>
            <a:r>
              <a:rPr lang="es-MX" sz="2000" i="1" dirty="0" err="1"/>
              <a:t>finished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31097-348D-45BE-AB94-6712B2FF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23" y="1919077"/>
            <a:ext cx="4324954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0E7F-B7DD-45E8-83FE-1BFE54DC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Merge</a:t>
            </a:r>
            <a:r>
              <a:rPr lang="es-MX" dirty="0"/>
              <a:t> </a:t>
            </a:r>
            <a:r>
              <a:rPr lang="es-MX" dirty="0" err="1"/>
              <a:t>conflicts</a:t>
            </a:r>
            <a:br>
              <a:rPr lang="es-MX" dirty="0"/>
            </a:br>
            <a:r>
              <a:rPr lang="es-MX" sz="2000" i="1" dirty="0"/>
              <a:t>- oh no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07284-577D-456E-9E1A-F8DB45ABD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merge conflict is an event that occurs when Git is unable to automatically resolve differences in code between two commits</a:t>
            </a:r>
          </a:p>
          <a:p>
            <a:r>
              <a:rPr lang="en-US" dirty="0"/>
              <a:t>When there are conflicting changes on the same lines, a “merge conflict” occurs because Git doesn't know which code to keep and which to discard.</a:t>
            </a:r>
          </a:p>
        </p:txBody>
      </p:sp>
    </p:spTree>
    <p:extLst>
      <p:ext uri="{BB962C8B-B14F-4D97-AF65-F5344CB8AC3E}">
        <p14:creationId xmlns:p14="http://schemas.microsoft.com/office/powerpoint/2010/main" val="78179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C2B6-918C-4459-91FB-2FE53613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E952B-DD79-4D9B-9D3E-8F689BD85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GitKraken merge conflict editor">
            <a:extLst>
              <a:ext uri="{FF2B5EF4-FFF2-40B4-BE49-F238E27FC236}">
                <a16:creationId xmlns:a16="http://schemas.microsoft.com/office/drawing/2014/main" id="{421CD1F8-6307-494A-8729-DAC2ED8467C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160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C54A-7CDB-420D-A1DA-EC92405E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183" y="2766218"/>
            <a:ext cx="2390192" cy="1325563"/>
          </a:xfrm>
        </p:spPr>
        <p:txBody>
          <a:bodyPr/>
          <a:lstStyle/>
          <a:p>
            <a:r>
              <a:rPr lang="es-MX" dirty="0" err="1"/>
              <a:t>GitFlow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FB3C87-66A8-446F-83BE-BF32A4900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0"/>
            <a:ext cx="5175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22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FAD2-B1A7-4450-997C-45BC5461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57575-6A56-496F-B189-88887080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hlinkClick r:id="rId2"/>
              </a:rPr>
              <a:t>https://about.gitlab.com/images/press/git-cheat-sheet.pdf</a:t>
            </a:r>
            <a:endParaRPr lang="en-US" dirty="0"/>
          </a:p>
          <a:p>
            <a:r>
              <a:rPr lang="en-US" dirty="0">
                <a:hlinkClick r:id="rId3"/>
              </a:rPr>
              <a:t>https://www.geeksforgeeks.org/version-control-systems/</a:t>
            </a:r>
            <a:endParaRPr lang="en-US" dirty="0"/>
          </a:p>
          <a:p>
            <a:r>
              <a:rPr lang="en-US" dirty="0">
                <a:hlinkClick r:id="rId4"/>
              </a:rPr>
              <a:t>https://nvie.com/posts/a-successful-git-branching-model/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Official git documentation</a:t>
            </a:r>
          </a:p>
          <a:p>
            <a:r>
              <a:rPr lang="en-US" dirty="0">
                <a:hlinkClick r:id="rId5"/>
              </a:rPr>
              <a:t>https://git-scm.com/doc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GitHub flow</a:t>
            </a:r>
          </a:p>
          <a:p>
            <a:r>
              <a:rPr lang="en-US" dirty="0">
                <a:hlinkClick r:id="rId6"/>
              </a:rPr>
              <a:t>https://guides.github.com/introduction/flow/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GitFlow</a:t>
            </a:r>
            <a:r>
              <a:rPr lang="en-US" dirty="0"/>
              <a:t> vs GitHub flow vs Trunk-based development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https://launchdarkly.com/blog/git-branching-strategies-vs-trunk-based-development/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 GUIs</a:t>
            </a: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https://git-scm.com/downloads/guis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6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FE3A-A803-48F0-AA93-33AA9D2E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Version</a:t>
            </a:r>
            <a:r>
              <a:rPr lang="es-MX" dirty="0"/>
              <a:t> Control </a:t>
            </a:r>
            <a:r>
              <a:rPr lang="es-MX" dirty="0" err="1"/>
              <a:t>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623A2-0600-4E90-95E9-A2F381C3B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systems are software tools that help software teams manage changes to source code over time.</a:t>
            </a:r>
          </a:p>
          <a:p>
            <a:r>
              <a:rPr lang="en-US" dirty="0"/>
              <a:t>Version control software keeps track of every modification to the code in a special kind of database. If a mistake is made, developers can turn back the clock and compare earlier versions of the code to help fix the mistake while minimizing disruption to all team members.</a:t>
            </a:r>
          </a:p>
        </p:txBody>
      </p:sp>
    </p:spTree>
    <p:extLst>
      <p:ext uri="{BB962C8B-B14F-4D97-AF65-F5344CB8AC3E}">
        <p14:creationId xmlns:p14="http://schemas.microsoft.com/office/powerpoint/2010/main" val="247607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4601-5318-423A-94BD-8A8E4D03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Centralized</a:t>
            </a:r>
            <a:r>
              <a:rPr lang="es-MX" dirty="0"/>
              <a:t> VCS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9513E-70D6-4DA8-AA4C-50B97385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525" y="5986804"/>
            <a:ext cx="6306809" cy="50607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s-MX" sz="1600" dirty="0" err="1">
                <a:solidFill>
                  <a:schemeClr val="bg1">
                    <a:lumMod val="50000"/>
                  </a:schemeClr>
                </a:solidFill>
              </a:rPr>
              <a:t>Subversion</a:t>
            </a:r>
            <a:r>
              <a:rPr lang="es-MX" sz="1600" dirty="0">
                <a:solidFill>
                  <a:schemeClr val="bg1">
                    <a:lumMod val="50000"/>
                  </a:schemeClr>
                </a:solidFill>
              </a:rPr>
              <a:t> (SVN), </a:t>
            </a:r>
            <a:r>
              <a:rPr lang="es-MX" sz="1600" dirty="0" err="1">
                <a:solidFill>
                  <a:schemeClr val="bg1">
                    <a:lumMod val="50000"/>
                  </a:schemeClr>
                </a:solidFill>
              </a:rPr>
              <a:t>Concurrent</a:t>
            </a:r>
            <a:r>
              <a:rPr lang="es-MX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1600" dirty="0" err="1">
                <a:solidFill>
                  <a:schemeClr val="bg1">
                    <a:lumMod val="50000"/>
                  </a:schemeClr>
                </a:solidFill>
              </a:rPr>
              <a:t>Version</a:t>
            </a:r>
            <a:r>
              <a:rPr lang="es-MX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1600" dirty="0" err="1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es-MX" sz="1600" dirty="0">
                <a:solidFill>
                  <a:schemeClr val="bg1">
                    <a:lumMod val="50000"/>
                  </a:schemeClr>
                </a:solidFill>
              </a:rPr>
              <a:t> (CVS)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Lightboxdfgdfg">
            <a:extLst>
              <a:ext uri="{FF2B5EF4-FFF2-40B4-BE49-F238E27FC236}">
                <a16:creationId xmlns:a16="http://schemas.microsoft.com/office/drawing/2014/main" id="{7004F5F4-BB81-4C5E-A080-37E2F76C1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524" y="1615187"/>
            <a:ext cx="6306809" cy="407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52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72D5-1BBD-4AAF-B5A5-8F34FF77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Distributed</a:t>
            </a:r>
            <a:r>
              <a:rPr lang="es-MX" dirty="0"/>
              <a:t> VCS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89CF-6DEF-4826-B49F-FC6634EE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2625" y="6364660"/>
            <a:ext cx="6248400" cy="42203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</a:rPr>
              <a:t>Git, Mercurial</a:t>
            </a:r>
          </a:p>
          <a:p>
            <a:pPr marL="0" indent="0" algn="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89C5CCE3-88AA-4715-9737-4349D162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25" y="1429836"/>
            <a:ext cx="6248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3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01C1-8130-4322-BE00-B8BF8A79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502" y="2130905"/>
            <a:ext cx="1602996" cy="2596189"/>
          </a:xfrm>
        </p:spPr>
        <p:txBody>
          <a:bodyPr>
            <a:normAutofit/>
          </a:bodyPr>
          <a:lstStyle/>
          <a:p>
            <a:r>
              <a:rPr lang="es-MX" sz="9600" dirty="0" err="1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2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9909-A04D-460A-80DC-37380D3E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Git </a:t>
            </a:r>
            <a:r>
              <a:rPr lang="es-MX" dirty="0" err="1"/>
              <a:t>configuration</a:t>
            </a:r>
            <a:br>
              <a:rPr lang="es-MX" dirty="0"/>
            </a:br>
            <a:r>
              <a:rPr lang="es-MX" sz="2000" i="1" dirty="0"/>
              <a:t>- </a:t>
            </a:r>
            <a:r>
              <a:rPr lang="es-MX" sz="2000" i="1" dirty="0" err="1"/>
              <a:t>cumbersome</a:t>
            </a:r>
            <a:r>
              <a:rPr lang="es-MX" sz="2000" i="1" dirty="0"/>
              <a:t> </a:t>
            </a:r>
            <a:r>
              <a:rPr lang="es-MX" sz="2000" i="1" dirty="0" err="1"/>
              <a:t>setup</a:t>
            </a:r>
            <a:r>
              <a:rPr lang="es-MX" sz="2000" i="1" dirty="0"/>
              <a:t> </a:t>
            </a:r>
            <a:r>
              <a:rPr lang="es-MX" sz="2000" i="1" dirty="0" err="1"/>
              <a:t>work</a:t>
            </a:r>
            <a:endParaRPr lang="en-US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50170-3E49-4342-AF1C-EC4A9F8F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82" y="2151180"/>
            <a:ext cx="6382036" cy="25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8830-D496-4BA3-95CA-C3009388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Starting</a:t>
            </a:r>
            <a:r>
              <a:rPr lang="es-MX" dirty="0"/>
              <a:t> a Project</a:t>
            </a:r>
            <a:br>
              <a:rPr lang="es-MX" dirty="0"/>
            </a:br>
            <a:r>
              <a:rPr lang="es-MX" sz="2000" i="1" dirty="0"/>
              <a:t>- </a:t>
            </a:r>
            <a:r>
              <a:rPr lang="es-MX" sz="2000" i="1" dirty="0" err="1"/>
              <a:t>exciting</a:t>
            </a:r>
            <a:r>
              <a:rPr lang="es-MX" sz="2000" i="1" dirty="0"/>
              <a:t> times </a:t>
            </a:r>
            <a:r>
              <a:rPr lang="es-MX" sz="2000" i="1" dirty="0">
                <a:sym typeface="Wingdings" panose="05000000000000000000" pitchFamily="2" charset="2"/>
              </a:rPr>
              <a:t>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FCFB2-9552-4E7E-B153-E7C5803D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734" y="2195745"/>
            <a:ext cx="6418532" cy="24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5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7373-00E7-4E1C-89E5-1D0AE1B4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3" y="2163402"/>
            <a:ext cx="2870576" cy="2531196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Day-</a:t>
            </a:r>
            <a:r>
              <a:rPr lang="es-MX" dirty="0" err="1"/>
              <a:t>To</a:t>
            </a:r>
            <a:r>
              <a:rPr lang="es-MX" dirty="0"/>
              <a:t>-Day</a:t>
            </a:r>
            <a:br>
              <a:rPr lang="es-MX" dirty="0"/>
            </a:br>
            <a:r>
              <a:rPr lang="es-MX" dirty="0" err="1"/>
              <a:t>Work</a:t>
            </a:r>
            <a:br>
              <a:rPr lang="es-MX" dirty="0"/>
            </a:br>
            <a:r>
              <a:rPr lang="es-MX" sz="2000" i="1" dirty="0"/>
              <a:t>- </a:t>
            </a:r>
            <a:r>
              <a:rPr lang="es-MX" sz="2000" i="1" dirty="0" err="1"/>
              <a:t>wtf</a:t>
            </a:r>
            <a:r>
              <a:rPr lang="es-MX" sz="2000" i="1" dirty="0"/>
              <a:t> I </a:t>
            </a:r>
            <a:r>
              <a:rPr lang="es-MX" sz="2000" i="1" dirty="0" err="1"/>
              <a:t>did</a:t>
            </a:r>
            <a:r>
              <a:rPr lang="es-MX" sz="2000" i="1" dirty="0"/>
              <a:t> </a:t>
            </a:r>
            <a:r>
              <a:rPr lang="es-MX" sz="2000" i="1" dirty="0" err="1"/>
              <a:t>today</a:t>
            </a:r>
            <a:r>
              <a:rPr lang="es-MX" sz="2000" i="1" dirty="0"/>
              <a:t>?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8CFDC-7FB9-49CC-A088-4720815F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91" y="971207"/>
            <a:ext cx="4239217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4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2DAF4-33CC-4CDD-A00C-CEB519123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052" y="2057172"/>
            <a:ext cx="5197895" cy="27436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4E05D8-8AD3-4FE8-B222-618AC616C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05" y="2163401"/>
            <a:ext cx="2870576" cy="2531196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Day-</a:t>
            </a:r>
            <a:r>
              <a:rPr lang="es-MX" dirty="0" err="1"/>
              <a:t>To</a:t>
            </a:r>
            <a:r>
              <a:rPr lang="es-MX" dirty="0"/>
              <a:t>-Day</a:t>
            </a:r>
            <a:br>
              <a:rPr lang="es-MX" dirty="0"/>
            </a:br>
            <a:r>
              <a:rPr lang="es-MX" dirty="0" err="1"/>
              <a:t>Work</a:t>
            </a:r>
            <a:br>
              <a:rPr lang="es-MX" dirty="0"/>
            </a:br>
            <a:r>
              <a:rPr lang="en-US" sz="2200" i="1" dirty="0"/>
              <a:t>– ok, let’s keep it somewhere safe</a:t>
            </a:r>
          </a:p>
        </p:txBody>
      </p:sp>
    </p:spTree>
    <p:extLst>
      <p:ext uri="{BB962C8B-B14F-4D97-AF65-F5344CB8AC3E}">
        <p14:creationId xmlns:p14="http://schemas.microsoft.com/office/powerpoint/2010/main" val="247770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338</Words>
  <Application>Microsoft Office PowerPoint</Application>
  <PresentationFormat>Widescreen</PresentationFormat>
  <Paragraphs>42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</vt:lpstr>
      <vt:lpstr>Calibri</vt:lpstr>
      <vt:lpstr>Calibri Light</vt:lpstr>
      <vt:lpstr>Office Theme</vt:lpstr>
      <vt:lpstr>Version control</vt:lpstr>
      <vt:lpstr>Version Control Systems</vt:lpstr>
      <vt:lpstr>Centralized VCS</vt:lpstr>
      <vt:lpstr>Distributed VCS</vt:lpstr>
      <vt:lpstr>git</vt:lpstr>
      <vt:lpstr>Git configuration - cumbersome setup work</vt:lpstr>
      <vt:lpstr>Starting a Project - exciting times </vt:lpstr>
      <vt:lpstr>Day-To-Day Work - wtf I did today?</vt:lpstr>
      <vt:lpstr>Day-To-Day Work – ok, let’s keep it somewhere safe</vt:lpstr>
      <vt:lpstr>Git branching model - time to work</vt:lpstr>
      <vt:lpstr>Tags final-copy-2-stable</vt:lpstr>
      <vt:lpstr>Reverting changes  - Dijo mi mamá que siempre no.</vt:lpstr>
      <vt:lpstr>Synchronizing repositories - finally it’s finished</vt:lpstr>
      <vt:lpstr>Merge conflicts - oh no</vt:lpstr>
      <vt:lpstr>PowerPoint Presentation</vt:lpstr>
      <vt:lpstr>GitFlow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</dc:title>
  <dc:creator>Marcos De Lafuente</dc:creator>
  <cp:lastModifiedBy>Marcos De Lafuente</cp:lastModifiedBy>
  <cp:revision>1</cp:revision>
  <dcterms:created xsi:type="dcterms:W3CDTF">2021-11-02T19:51:58Z</dcterms:created>
  <dcterms:modified xsi:type="dcterms:W3CDTF">2021-11-02T22:02:48Z</dcterms:modified>
</cp:coreProperties>
</file>